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667" r:id="rId2"/>
    <p:sldMasterId id="2147483704" r:id="rId3"/>
  </p:sldMasterIdLst>
  <p:notesMasterIdLst>
    <p:notesMasterId r:id="rId14"/>
  </p:notesMasterIdLst>
  <p:handoutMasterIdLst>
    <p:handoutMasterId r:id="rId15"/>
  </p:handoutMasterIdLst>
  <p:sldIdLst>
    <p:sldId id="1237" r:id="rId4"/>
    <p:sldId id="1238" r:id="rId5"/>
    <p:sldId id="1308" r:id="rId6"/>
    <p:sldId id="1311" r:id="rId7"/>
    <p:sldId id="1310" r:id="rId8"/>
    <p:sldId id="1307" r:id="rId9"/>
    <p:sldId id="1309" r:id="rId10"/>
    <p:sldId id="1284" r:id="rId11"/>
    <p:sldId id="1276" r:id="rId12"/>
    <p:sldId id="1304" r:id="rId13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anose="02000603000000000000" pitchFamily="34" charset="0"/>
        <a:ea typeface="微軟正黑體" panose="020B0604030504040204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6" userDrawn="1">
          <p15:clr>
            <a:srgbClr val="A4A3A4"/>
          </p15:clr>
        </p15:guide>
        <p15:guide id="2" pos="22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607">
          <p15:clr>
            <a:srgbClr val="A4A3A4"/>
          </p15:clr>
        </p15:guide>
        <p15:guide id="2" pos="218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F8"/>
    <a:srgbClr val="666666"/>
    <a:srgbClr val="FF6565"/>
    <a:srgbClr val="0F8AB1"/>
    <a:srgbClr val="49372B"/>
    <a:srgbClr val="FFFFFF"/>
    <a:srgbClr val="EBEBEB"/>
    <a:srgbClr val="6C2E9B"/>
    <a:srgbClr val="E51B67"/>
    <a:srgbClr val="E98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88708" autoAdjust="0"/>
  </p:normalViewPr>
  <p:slideViewPr>
    <p:cSldViewPr showGuides="1">
      <p:cViewPr varScale="1">
        <p:scale>
          <a:sx n="152" d="100"/>
          <a:sy n="152" d="100"/>
        </p:scale>
        <p:origin x="162" y="192"/>
      </p:cViewPr>
      <p:guideLst>
        <p:guide orient="horz" pos="656"/>
        <p:guide pos="22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607"/>
        <p:guide pos="2183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t>2021/5/17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0666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t>2021/5/17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/>
          <a:lstStyle>
            <a:lvl1pPr algn="r" eaLnBrk="1" hangingPunct="1">
              <a:defRPr kumimoji="0" sz="1200">
                <a:latin typeface="Calibri" panose="020F0502020204030204" pitchFamily="34" charset="0"/>
                <a:ea typeface="新細明體" panose="02020500000000000000" pitchFamily="-65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854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ea18fd1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aea18fd1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225" tIns="44625" rIns="89225" bIns="44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aea18fd15c_0_0:notes"/>
          <p:cNvSpPr txBox="1">
            <a:spLocks noGrp="1"/>
          </p:cNvSpPr>
          <p:nvPr>
            <p:ph type="sldNum" idx="12"/>
          </p:nvPr>
        </p:nvSpPr>
        <p:spPr>
          <a:xfrm>
            <a:off x="3884615" y="868522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225" tIns="44625" rIns="89225" bIns="44625" anchor="b" anchorCtr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kumimoji="0" lang="en-US" altLang="zh-TW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</a:t>
            </a:fld>
            <a:endParaRPr kumimoji="0"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58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929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ea18fd15c_0_6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aea18fd1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901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506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083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9881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2404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9086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18fd1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aea18fd1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172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ea18fd15c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aea18fd15c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aea18fd15c_0_754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381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6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596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22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54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03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9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84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9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32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42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>
  <p:cSld name="cov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\\Auhqfs01\agm006$\Corpcom\Library\CIS\AUO\Logo Combination\AUO only\企業標誌 AUO only [轉換].png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6298" y="321500"/>
            <a:ext cx="1531168" cy="5400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flipH="1">
            <a:off x="3" y="1761660"/>
            <a:ext cx="758825" cy="585075"/>
          </a:xfrm>
          <a:custGeom>
            <a:avLst/>
            <a:gdLst/>
            <a:ahLst/>
            <a:cxnLst/>
            <a:rect l="l" t="t" r="r" b="b"/>
            <a:pathLst>
              <a:path w="5000" h="10000" extrusionOk="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36585" y="3651870"/>
            <a:ext cx="79209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  <a:defRPr sz="160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52890" y="1671650"/>
            <a:ext cx="82296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0083A2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83A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91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ontent_w">
  <p:cSld name="3_content_w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1" y="0"/>
            <a:ext cx="9143550" cy="51435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14"/>
          <p:cNvSpPr/>
          <p:nvPr/>
        </p:nvSpPr>
        <p:spPr>
          <a:xfrm rot="10800000" flipH="1">
            <a:off x="0" y="-35494"/>
            <a:ext cx="4945005" cy="5178992"/>
          </a:xfrm>
          <a:custGeom>
            <a:avLst/>
            <a:gdLst/>
            <a:ahLst/>
            <a:cxnLst/>
            <a:rect l="l" t="t" r="r" b="b"/>
            <a:pathLst>
              <a:path w="4945005" h="5166077" extrusionOk="0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14"/>
          <p:cNvSpPr/>
          <p:nvPr/>
        </p:nvSpPr>
        <p:spPr>
          <a:xfrm rot="1497902">
            <a:off x="3274706" y="-361222"/>
            <a:ext cx="228709" cy="5882827"/>
          </a:xfrm>
          <a:custGeom>
            <a:avLst/>
            <a:gdLst/>
            <a:ahLst/>
            <a:cxnLst/>
            <a:rect l="l" t="t" r="r" b="b"/>
            <a:pathLst>
              <a:path w="228474" h="5876770" extrusionOk="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436985" y="996575"/>
            <a:ext cx="4455600" cy="3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530551" y="996575"/>
            <a:ext cx="2421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8E"/>
              </a:buClr>
              <a:buSzPts val="3000"/>
              <a:buFont typeface="Arial"/>
              <a:buNone/>
              <a:defRPr sz="3000" b="1">
                <a:solidFill>
                  <a:srgbClr val="0069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645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ontent_w">
  <p:cSld name="4_content_w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rot="10800000" flipH="1">
            <a:off x="-43510" y="-1"/>
            <a:ext cx="2416705" cy="5143501"/>
          </a:xfrm>
          <a:custGeom>
            <a:avLst/>
            <a:gdLst/>
            <a:ahLst/>
            <a:cxnLst/>
            <a:rect l="l" t="t" r="r" b="b"/>
            <a:pathLst>
              <a:path w="2416705" h="5143501" extrusionOk="0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0C0C0C">
              <a:alpha val="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15"/>
          <p:cNvSpPr/>
          <p:nvPr/>
        </p:nvSpPr>
        <p:spPr>
          <a:xfrm rot="1497902">
            <a:off x="832453" y="-306620"/>
            <a:ext cx="261964" cy="5151698"/>
          </a:xfrm>
          <a:custGeom>
            <a:avLst/>
            <a:gdLst/>
            <a:ahLst/>
            <a:cxnLst/>
            <a:rect l="l" t="t" r="r" b="b"/>
            <a:pathLst>
              <a:path w="261694" h="5146394" extrusionOk="0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>
            <a:gsLst>
              <a:gs pos="0">
                <a:srgbClr val="0F8AB1"/>
              </a:gs>
              <a:gs pos="32000">
                <a:srgbClr val="0F8AB1"/>
              </a:gs>
              <a:gs pos="70000">
                <a:srgbClr val="1E4B70"/>
              </a:gs>
              <a:gs pos="10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umimoji="0" sz="18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000"/>
              <a:buNone/>
              <a:defRPr sz="3000" b="1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000"/>
              <a:buChar char="■"/>
              <a:defRPr>
                <a:solidFill>
                  <a:srgbClr val="33333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261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w">
  <p:cSld name="content_w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557553" y="1536635"/>
            <a:ext cx="83799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  <a:defRPr sz="200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Gill Sans"/>
              </a:defRPr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  <a:def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■"/>
              <a:def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527865" y="231490"/>
            <a:ext cx="73746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5427095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umimoji="0" kern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6252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989937 w 6929557"/>
              <a:gd name="connsiteY0-20" fmla="*/ 5143500 h 6000750"/>
              <a:gd name="connsiteX1-21" fmla="*/ 989937 w 6929557"/>
              <a:gd name="connsiteY1-22" fmla="*/ 0 h 6000750"/>
              <a:gd name="connsiteX2-23" fmla="*/ 3716732 w 6929557"/>
              <a:gd name="connsiteY2-24" fmla="*/ 0 h 6000750"/>
              <a:gd name="connsiteX3-25" fmla="*/ 6929558 w 6929557"/>
              <a:gd name="connsiteY3-26" fmla="*/ 5143500 h 6000750"/>
              <a:gd name="connsiteX4-27" fmla="*/ 989937 w 6929557"/>
              <a:gd name="connsiteY4-28" fmla="*/ 5143500 h 6000750"/>
              <a:gd name="connsiteX0-29" fmla="*/ 989937 w 6929558"/>
              <a:gd name="connsiteY0-30" fmla="*/ 5143500 h 6000750"/>
              <a:gd name="connsiteX1-31" fmla="*/ 989937 w 6929558"/>
              <a:gd name="connsiteY1-32" fmla="*/ 0 h 6000750"/>
              <a:gd name="connsiteX2-33" fmla="*/ 3716732 w 6929558"/>
              <a:gd name="connsiteY2-34" fmla="*/ 0 h 6000750"/>
              <a:gd name="connsiteX3-35" fmla="*/ 6929558 w 6929558"/>
              <a:gd name="connsiteY3-36" fmla="*/ 5143500 h 6000750"/>
              <a:gd name="connsiteX4-37" fmla="*/ 989937 w 6929558"/>
              <a:gd name="connsiteY4-38" fmla="*/ 5143500 h 6000750"/>
              <a:gd name="connsiteX0-39" fmla="*/ 989937 w 6929558"/>
              <a:gd name="connsiteY0-40" fmla="*/ 5143500 h 6000750"/>
              <a:gd name="connsiteX1-41" fmla="*/ 989937 w 6929558"/>
              <a:gd name="connsiteY1-42" fmla="*/ 0 h 6000750"/>
              <a:gd name="connsiteX2-43" fmla="*/ 3716732 w 6929558"/>
              <a:gd name="connsiteY2-44" fmla="*/ 0 h 6000750"/>
              <a:gd name="connsiteX3-45" fmla="*/ 6929558 w 6929558"/>
              <a:gd name="connsiteY3-46" fmla="*/ 5143500 h 6000750"/>
              <a:gd name="connsiteX4-47" fmla="*/ 989937 w 6929558"/>
              <a:gd name="connsiteY4-48" fmla="*/ 5143500 h 6000750"/>
              <a:gd name="connsiteX0-49" fmla="*/ 989937 w 6929558"/>
              <a:gd name="connsiteY0-50" fmla="*/ 5143500 h 6000750"/>
              <a:gd name="connsiteX1-51" fmla="*/ 989937 w 6929558"/>
              <a:gd name="connsiteY1-52" fmla="*/ 0 h 6000750"/>
              <a:gd name="connsiteX2-53" fmla="*/ 3716732 w 6929558"/>
              <a:gd name="connsiteY2-54" fmla="*/ 0 h 6000750"/>
              <a:gd name="connsiteX3-55" fmla="*/ 6929558 w 6929558"/>
              <a:gd name="connsiteY3-56" fmla="*/ 5143500 h 6000750"/>
              <a:gd name="connsiteX4-57" fmla="*/ 989937 w 6929558"/>
              <a:gd name="connsiteY4-58" fmla="*/ 5143500 h 6000750"/>
              <a:gd name="connsiteX0-59" fmla="*/ 3744 w 5943365"/>
              <a:gd name="connsiteY0-60" fmla="*/ 5143500 h 6446838"/>
              <a:gd name="connsiteX1-61" fmla="*/ 3744 w 5943365"/>
              <a:gd name="connsiteY1-62" fmla="*/ 0 h 6446838"/>
              <a:gd name="connsiteX2-63" fmla="*/ 2730539 w 5943365"/>
              <a:gd name="connsiteY2-64" fmla="*/ 0 h 6446838"/>
              <a:gd name="connsiteX3-65" fmla="*/ 5943365 w 5943365"/>
              <a:gd name="connsiteY3-66" fmla="*/ 5143500 h 6446838"/>
              <a:gd name="connsiteX4-67" fmla="*/ 3744 w 5943365"/>
              <a:gd name="connsiteY4-68" fmla="*/ 5143500 h 6446838"/>
              <a:gd name="connsiteX0-69" fmla="*/ 3744 w 5943365"/>
              <a:gd name="connsiteY0-70" fmla="*/ 5143500 h 6446838"/>
              <a:gd name="connsiteX1-71" fmla="*/ 3744 w 5943365"/>
              <a:gd name="connsiteY1-72" fmla="*/ 0 h 6446838"/>
              <a:gd name="connsiteX2-73" fmla="*/ 3513518 w 5943365"/>
              <a:gd name="connsiteY2-74" fmla="*/ 0 h 6446838"/>
              <a:gd name="connsiteX3-75" fmla="*/ 5943365 w 5943365"/>
              <a:gd name="connsiteY3-76" fmla="*/ 5143500 h 6446838"/>
              <a:gd name="connsiteX4-77" fmla="*/ 3744 w 5943365"/>
              <a:gd name="connsiteY4-78" fmla="*/ 5143500 h 6446838"/>
              <a:gd name="connsiteX0-79" fmla="*/ 3744 w 5943365"/>
              <a:gd name="connsiteY0-80" fmla="*/ 5143500 h 6446838"/>
              <a:gd name="connsiteX1-81" fmla="*/ 3744 w 5943365"/>
              <a:gd name="connsiteY1-82" fmla="*/ 0 h 6446838"/>
              <a:gd name="connsiteX2-83" fmla="*/ 3513518 w 5943365"/>
              <a:gd name="connsiteY2-84" fmla="*/ 0 h 6446838"/>
              <a:gd name="connsiteX3-85" fmla="*/ 5943365 w 5943365"/>
              <a:gd name="connsiteY3-86" fmla="*/ 5143500 h 6446838"/>
              <a:gd name="connsiteX4-87" fmla="*/ 3744 w 5943365"/>
              <a:gd name="connsiteY4-88" fmla="*/ 5143500 h 6446838"/>
              <a:gd name="connsiteX0-89" fmla="*/ 3744 w 5943365"/>
              <a:gd name="connsiteY0-90" fmla="*/ 5143500 h 6446838"/>
              <a:gd name="connsiteX1-91" fmla="*/ 3744 w 5943365"/>
              <a:gd name="connsiteY1-92" fmla="*/ 0 h 6446838"/>
              <a:gd name="connsiteX2-93" fmla="*/ 3513518 w 5943365"/>
              <a:gd name="connsiteY2-94" fmla="*/ 0 h 6446838"/>
              <a:gd name="connsiteX3-95" fmla="*/ 5943365 w 5943365"/>
              <a:gd name="connsiteY3-96" fmla="*/ 5143500 h 6446838"/>
              <a:gd name="connsiteX4-97" fmla="*/ 3744 w 5943365"/>
              <a:gd name="connsiteY4-98" fmla="*/ 5143500 h 6446838"/>
              <a:gd name="connsiteX0-99" fmla="*/ 0 w 5939621"/>
              <a:gd name="connsiteY0-100" fmla="*/ 5143500 h 5143500"/>
              <a:gd name="connsiteX1-101" fmla="*/ 0 w 5939621"/>
              <a:gd name="connsiteY1-102" fmla="*/ 0 h 5143500"/>
              <a:gd name="connsiteX2-103" fmla="*/ 3509774 w 5939621"/>
              <a:gd name="connsiteY2-104" fmla="*/ 0 h 5143500"/>
              <a:gd name="connsiteX3-105" fmla="*/ 5939621 w 5939621"/>
              <a:gd name="connsiteY3-106" fmla="*/ 5143500 h 5143500"/>
              <a:gd name="connsiteX4-107" fmla="*/ 0 w 5939621"/>
              <a:gd name="connsiteY4-108" fmla="*/ 5143500 h 5143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83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5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5000"/>
              <a:gd name="connsiteY0-22" fmla="*/ 10000 h 10000"/>
              <a:gd name="connsiteX1-23" fmla="*/ 2000 w 5000"/>
              <a:gd name="connsiteY1-24" fmla="*/ 0 h 10000"/>
              <a:gd name="connsiteX2-25" fmla="*/ 5000 w 5000"/>
              <a:gd name="connsiteY2-26" fmla="*/ 0 h 10000"/>
              <a:gd name="connsiteX3-27" fmla="*/ 5000 w 5000"/>
              <a:gd name="connsiteY3-28" fmla="*/ 10000 h 10000"/>
              <a:gd name="connsiteX4-29" fmla="*/ 0 w 5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89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0480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90199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0873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0585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955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  <a:endParaRPr kumimoji="0" lang="zh-TW" alt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773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">
  <p:cSld name="Mast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29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2481809 w 5143500"/>
              <a:gd name="connsiteY0-20" fmla="*/ 5143499 h 5143500"/>
              <a:gd name="connsiteX1-21" fmla="*/ 0 w 5143500"/>
              <a:gd name="connsiteY1-22" fmla="*/ 0 h 5143500"/>
              <a:gd name="connsiteX2-23" fmla="*/ 2726795 w 5143500"/>
              <a:gd name="connsiteY2-24" fmla="*/ 0 h 5143500"/>
              <a:gd name="connsiteX3-25" fmla="*/ 5143500 w 5143500"/>
              <a:gd name="connsiteY3-26" fmla="*/ 5143500 h 5143500"/>
              <a:gd name="connsiteX4-27" fmla="*/ 2481809 w 5143500"/>
              <a:gd name="connsiteY4-28" fmla="*/ 5143499 h 5143500"/>
              <a:gd name="connsiteX0-29" fmla="*/ 224986 w 2886677"/>
              <a:gd name="connsiteY0-30" fmla="*/ 5143500 h 5143501"/>
              <a:gd name="connsiteX1-31" fmla="*/ 0 w 2886677"/>
              <a:gd name="connsiteY1-32" fmla="*/ 0 h 5143501"/>
              <a:gd name="connsiteX2-33" fmla="*/ 469972 w 2886677"/>
              <a:gd name="connsiteY2-34" fmla="*/ 1 h 5143501"/>
              <a:gd name="connsiteX3-35" fmla="*/ 2886677 w 2886677"/>
              <a:gd name="connsiteY3-36" fmla="*/ 5143501 h 5143501"/>
              <a:gd name="connsiteX4-37" fmla="*/ 224986 w 2886677"/>
              <a:gd name="connsiteY4-38" fmla="*/ 5143500 h 5143501"/>
              <a:gd name="connsiteX0-39" fmla="*/ 0 w 2661691"/>
              <a:gd name="connsiteY0-40" fmla="*/ 5143500 h 5143501"/>
              <a:gd name="connsiteX1-41" fmla="*/ 288489 w 2661691"/>
              <a:gd name="connsiteY1-42" fmla="*/ 0 h 5143501"/>
              <a:gd name="connsiteX2-43" fmla="*/ 244986 w 2661691"/>
              <a:gd name="connsiteY2-44" fmla="*/ 1 h 5143501"/>
              <a:gd name="connsiteX3-45" fmla="*/ 2661691 w 2661691"/>
              <a:gd name="connsiteY3-46" fmla="*/ 5143501 h 5143501"/>
              <a:gd name="connsiteX4-47" fmla="*/ 0 w 2661691"/>
              <a:gd name="connsiteY4-48" fmla="*/ 5143500 h 5143501"/>
              <a:gd name="connsiteX0-49" fmla="*/ 43503 w 2416705"/>
              <a:gd name="connsiteY0-50" fmla="*/ 5143500 h 5143501"/>
              <a:gd name="connsiteX1-51" fmla="*/ 43503 w 2416705"/>
              <a:gd name="connsiteY1-52" fmla="*/ 0 h 5143501"/>
              <a:gd name="connsiteX2-53" fmla="*/ 0 w 2416705"/>
              <a:gd name="connsiteY2-54" fmla="*/ 1 h 5143501"/>
              <a:gd name="connsiteX3-55" fmla="*/ 2416705 w 2416705"/>
              <a:gd name="connsiteY3-56" fmla="*/ 5143501 h 5143501"/>
              <a:gd name="connsiteX4-57" fmla="*/ 43503 w 2416705"/>
              <a:gd name="connsiteY4-58" fmla="*/ 5143500 h 5143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13204 w 238228"/>
              <a:gd name="connsiteY0-2" fmla="*/ 0 h 5940000"/>
              <a:gd name="connsiteX1-3" fmla="*/ 238228 w 238228"/>
              <a:gd name="connsiteY1-4" fmla="*/ 0 h 5940000"/>
              <a:gd name="connsiteX2-5" fmla="*/ 238228 w 238228"/>
              <a:gd name="connsiteY2-6" fmla="*/ 5940000 h 5940000"/>
              <a:gd name="connsiteX3-7" fmla="*/ 13204 w 238228"/>
              <a:gd name="connsiteY3-8" fmla="*/ 5940000 h 5940000"/>
              <a:gd name="connsiteX4-9" fmla="*/ 0 w 238228"/>
              <a:gd name="connsiteY4-10" fmla="*/ 4730313 h 5940000"/>
              <a:gd name="connsiteX5" fmla="*/ 13204 w 238228"/>
              <a:gd name="connsiteY5" fmla="*/ 0 h 5940000"/>
              <a:gd name="connsiteX0-11" fmla="*/ 13204 w 238228"/>
              <a:gd name="connsiteY0-12" fmla="*/ 0 h 5940000"/>
              <a:gd name="connsiteX1-13" fmla="*/ 238228 w 238228"/>
              <a:gd name="connsiteY1-14" fmla="*/ 0 h 5940000"/>
              <a:gd name="connsiteX2-15" fmla="*/ 233662 w 238228"/>
              <a:gd name="connsiteY2-16" fmla="*/ 5231404 h 5940000"/>
              <a:gd name="connsiteX3-17" fmla="*/ 238228 w 238228"/>
              <a:gd name="connsiteY3-18" fmla="*/ 5940000 h 5940000"/>
              <a:gd name="connsiteX4-19" fmla="*/ 13204 w 238228"/>
              <a:gd name="connsiteY4-20" fmla="*/ 5940000 h 5940000"/>
              <a:gd name="connsiteX5-21" fmla="*/ 0 w 238228"/>
              <a:gd name="connsiteY5-22" fmla="*/ 4730313 h 5940000"/>
              <a:gd name="connsiteX6" fmla="*/ 13204 w 238228"/>
              <a:gd name="connsiteY6" fmla="*/ 0 h 5940000"/>
              <a:gd name="connsiteX0-23" fmla="*/ 13204 w 238228"/>
              <a:gd name="connsiteY0-24" fmla="*/ 5940000 h 6031440"/>
              <a:gd name="connsiteX1-25" fmla="*/ 0 w 238228"/>
              <a:gd name="connsiteY1-26" fmla="*/ 4730313 h 6031440"/>
              <a:gd name="connsiteX2-27" fmla="*/ 13204 w 238228"/>
              <a:gd name="connsiteY2-28" fmla="*/ 0 h 6031440"/>
              <a:gd name="connsiteX3-29" fmla="*/ 238228 w 238228"/>
              <a:gd name="connsiteY3-30" fmla="*/ 0 h 6031440"/>
              <a:gd name="connsiteX4-31" fmla="*/ 233662 w 238228"/>
              <a:gd name="connsiteY4-32" fmla="*/ 5231404 h 6031440"/>
              <a:gd name="connsiteX5-33" fmla="*/ 238228 w 238228"/>
              <a:gd name="connsiteY5-34" fmla="*/ 5940000 h 6031440"/>
              <a:gd name="connsiteX6-35" fmla="*/ 104644 w 238228"/>
              <a:gd name="connsiteY6-36" fmla="*/ 6031440 h 6031440"/>
              <a:gd name="connsiteX0-37" fmla="*/ 13204 w 238228"/>
              <a:gd name="connsiteY0-38" fmla="*/ 5940000 h 5940000"/>
              <a:gd name="connsiteX1-39" fmla="*/ 0 w 238228"/>
              <a:gd name="connsiteY1-40" fmla="*/ 4730313 h 5940000"/>
              <a:gd name="connsiteX2-41" fmla="*/ 13204 w 238228"/>
              <a:gd name="connsiteY2-42" fmla="*/ 0 h 5940000"/>
              <a:gd name="connsiteX3-43" fmla="*/ 238228 w 238228"/>
              <a:gd name="connsiteY3-44" fmla="*/ 0 h 5940000"/>
              <a:gd name="connsiteX4-45" fmla="*/ 233662 w 238228"/>
              <a:gd name="connsiteY4-46" fmla="*/ 5231404 h 5940000"/>
              <a:gd name="connsiteX5-47" fmla="*/ 238228 w 238228"/>
              <a:gd name="connsiteY5-48" fmla="*/ 5940000 h 5940000"/>
              <a:gd name="connsiteX0-49" fmla="*/ 13204 w 238228"/>
              <a:gd name="connsiteY0-50" fmla="*/ 5940000 h 5940000"/>
              <a:gd name="connsiteX1-51" fmla="*/ 0 w 238228"/>
              <a:gd name="connsiteY1-52" fmla="*/ 4730313 h 5940000"/>
              <a:gd name="connsiteX2-53" fmla="*/ 13204 w 238228"/>
              <a:gd name="connsiteY2-54" fmla="*/ 0 h 5940000"/>
              <a:gd name="connsiteX3-55" fmla="*/ 238228 w 238228"/>
              <a:gd name="connsiteY3-56" fmla="*/ 0 h 5940000"/>
              <a:gd name="connsiteX4-57" fmla="*/ 233662 w 238228"/>
              <a:gd name="connsiteY4-58" fmla="*/ 5231404 h 5940000"/>
              <a:gd name="connsiteX0-59" fmla="*/ 0 w 238228"/>
              <a:gd name="connsiteY0-60" fmla="*/ 4730313 h 5231404"/>
              <a:gd name="connsiteX1-61" fmla="*/ 13204 w 238228"/>
              <a:gd name="connsiteY1-62" fmla="*/ 0 h 5231404"/>
              <a:gd name="connsiteX2-63" fmla="*/ 238228 w 238228"/>
              <a:gd name="connsiteY2-64" fmla="*/ 0 h 5231404"/>
              <a:gd name="connsiteX3-65" fmla="*/ 233662 w 238228"/>
              <a:gd name="connsiteY3-66" fmla="*/ 5231404 h 5231404"/>
              <a:gd name="connsiteX0-67" fmla="*/ 25527 w 263755"/>
              <a:gd name="connsiteY0-68" fmla="*/ 5354752 h 5855843"/>
              <a:gd name="connsiteX1-69" fmla="*/ 31368 w 263755"/>
              <a:gd name="connsiteY1-70" fmla="*/ 788385 h 5855843"/>
              <a:gd name="connsiteX2-71" fmla="*/ 38731 w 263755"/>
              <a:gd name="connsiteY2-72" fmla="*/ 624439 h 5855843"/>
              <a:gd name="connsiteX3-73" fmla="*/ 263755 w 263755"/>
              <a:gd name="connsiteY3-74" fmla="*/ 624439 h 5855843"/>
              <a:gd name="connsiteX4-75" fmla="*/ 259189 w 263755"/>
              <a:gd name="connsiteY4-76" fmla="*/ 5855843 h 5855843"/>
              <a:gd name="connsiteX0-77" fmla="*/ 25527 w 276123"/>
              <a:gd name="connsiteY0-78" fmla="*/ 5354752 h 5855843"/>
              <a:gd name="connsiteX1-79" fmla="*/ 31368 w 276123"/>
              <a:gd name="connsiteY1-80" fmla="*/ 788385 h 5855843"/>
              <a:gd name="connsiteX2-81" fmla="*/ 38731 w 276123"/>
              <a:gd name="connsiteY2-82" fmla="*/ 624439 h 5855843"/>
              <a:gd name="connsiteX3-83" fmla="*/ 263755 w 276123"/>
              <a:gd name="connsiteY3-84" fmla="*/ 624439 h 5855843"/>
              <a:gd name="connsiteX4-85" fmla="*/ 276123 w 276123"/>
              <a:gd name="connsiteY4-86" fmla="*/ 709449 h 5855843"/>
              <a:gd name="connsiteX5-87" fmla="*/ 259189 w 276123"/>
              <a:gd name="connsiteY5-88" fmla="*/ 5855843 h 5855843"/>
              <a:gd name="connsiteX0-89" fmla="*/ 25527 w 276123"/>
              <a:gd name="connsiteY0-90" fmla="*/ 5354752 h 5855843"/>
              <a:gd name="connsiteX1-91" fmla="*/ 31368 w 276123"/>
              <a:gd name="connsiteY1-92" fmla="*/ 788385 h 5855843"/>
              <a:gd name="connsiteX2-93" fmla="*/ 38731 w 276123"/>
              <a:gd name="connsiteY2-94" fmla="*/ 624439 h 5855843"/>
              <a:gd name="connsiteX3-95" fmla="*/ 263755 w 276123"/>
              <a:gd name="connsiteY3-96" fmla="*/ 624439 h 5855843"/>
              <a:gd name="connsiteX4-97" fmla="*/ 276123 w 276123"/>
              <a:gd name="connsiteY4-98" fmla="*/ 709449 h 5855843"/>
              <a:gd name="connsiteX5-99" fmla="*/ 259189 w 276123"/>
              <a:gd name="connsiteY5-100" fmla="*/ 5855843 h 5855843"/>
              <a:gd name="connsiteX0-101" fmla="*/ 25527 w 276123"/>
              <a:gd name="connsiteY0-102" fmla="*/ 5354752 h 5855843"/>
              <a:gd name="connsiteX1-103" fmla="*/ 31368 w 276123"/>
              <a:gd name="connsiteY1-104" fmla="*/ 788385 h 5855843"/>
              <a:gd name="connsiteX2-105" fmla="*/ 38731 w 276123"/>
              <a:gd name="connsiteY2-106" fmla="*/ 624439 h 5855843"/>
              <a:gd name="connsiteX3-107" fmla="*/ 263755 w 276123"/>
              <a:gd name="connsiteY3-108" fmla="*/ 624439 h 5855843"/>
              <a:gd name="connsiteX4-109" fmla="*/ 276123 w 276123"/>
              <a:gd name="connsiteY4-110" fmla="*/ 709449 h 5855843"/>
              <a:gd name="connsiteX5-111" fmla="*/ 259189 w 276123"/>
              <a:gd name="connsiteY5-112" fmla="*/ 5855843 h 5855843"/>
              <a:gd name="connsiteX0-113" fmla="*/ 25527 w 303320"/>
              <a:gd name="connsiteY0-114" fmla="*/ 5517200 h 6018291"/>
              <a:gd name="connsiteX1-115" fmla="*/ 31368 w 303320"/>
              <a:gd name="connsiteY1-116" fmla="*/ 950833 h 6018291"/>
              <a:gd name="connsiteX2-117" fmla="*/ 38731 w 303320"/>
              <a:gd name="connsiteY2-118" fmla="*/ 786887 h 6018291"/>
              <a:gd name="connsiteX3-119" fmla="*/ 263755 w 303320"/>
              <a:gd name="connsiteY3-120" fmla="*/ 786887 h 6018291"/>
              <a:gd name="connsiteX4-121" fmla="*/ 276123 w 303320"/>
              <a:gd name="connsiteY4-122" fmla="*/ 871897 h 6018291"/>
              <a:gd name="connsiteX5-123" fmla="*/ 259189 w 303320"/>
              <a:gd name="connsiteY5-124" fmla="*/ 6018291 h 6018291"/>
              <a:gd name="connsiteX0-125" fmla="*/ 27588 w 278184"/>
              <a:gd name="connsiteY0-126" fmla="*/ 5517204 h 6018295"/>
              <a:gd name="connsiteX1-127" fmla="*/ 33429 w 278184"/>
              <a:gd name="connsiteY1-128" fmla="*/ 950837 h 6018295"/>
              <a:gd name="connsiteX2-129" fmla="*/ 40792 w 278184"/>
              <a:gd name="connsiteY2-130" fmla="*/ 786891 h 6018295"/>
              <a:gd name="connsiteX3-131" fmla="*/ 278184 w 278184"/>
              <a:gd name="connsiteY3-132" fmla="*/ 871901 h 6018295"/>
              <a:gd name="connsiteX4-133" fmla="*/ 261250 w 278184"/>
              <a:gd name="connsiteY4-134" fmla="*/ 6018295 h 6018295"/>
              <a:gd name="connsiteX0-135" fmla="*/ 34378 w 316483"/>
              <a:gd name="connsiteY0-136" fmla="*/ 5517204 h 6018295"/>
              <a:gd name="connsiteX1-137" fmla="*/ 40219 w 316483"/>
              <a:gd name="connsiteY1-138" fmla="*/ 950837 h 6018295"/>
              <a:gd name="connsiteX2-139" fmla="*/ 275691 w 316483"/>
              <a:gd name="connsiteY2-140" fmla="*/ 597150 h 6018295"/>
              <a:gd name="connsiteX3-141" fmla="*/ 284974 w 316483"/>
              <a:gd name="connsiteY3-142" fmla="*/ 871901 h 6018295"/>
              <a:gd name="connsiteX4-143" fmla="*/ 268040 w 316483"/>
              <a:gd name="connsiteY4-144" fmla="*/ 6018295 h 6018295"/>
              <a:gd name="connsiteX0-145" fmla="*/ 34378 w 316483"/>
              <a:gd name="connsiteY0-146" fmla="*/ 5517204 h 6018295"/>
              <a:gd name="connsiteX1-147" fmla="*/ 40219 w 316483"/>
              <a:gd name="connsiteY1-148" fmla="*/ 950837 h 6018295"/>
              <a:gd name="connsiteX2-149" fmla="*/ 275691 w 316483"/>
              <a:gd name="connsiteY2-150" fmla="*/ 597150 h 6018295"/>
              <a:gd name="connsiteX3-151" fmla="*/ 284974 w 316483"/>
              <a:gd name="connsiteY3-152" fmla="*/ 871901 h 6018295"/>
              <a:gd name="connsiteX4-153" fmla="*/ 268040 w 316483"/>
              <a:gd name="connsiteY4-154" fmla="*/ 6018295 h 6018295"/>
              <a:gd name="connsiteX0-155" fmla="*/ 34378 w 316483"/>
              <a:gd name="connsiteY0-156" fmla="*/ 5517204 h 6018295"/>
              <a:gd name="connsiteX1-157" fmla="*/ 40219 w 316483"/>
              <a:gd name="connsiteY1-158" fmla="*/ 950837 h 6018295"/>
              <a:gd name="connsiteX2-159" fmla="*/ 275691 w 316483"/>
              <a:gd name="connsiteY2-160" fmla="*/ 597150 h 6018295"/>
              <a:gd name="connsiteX3-161" fmla="*/ 284974 w 316483"/>
              <a:gd name="connsiteY3-162" fmla="*/ 871901 h 6018295"/>
              <a:gd name="connsiteX4-163" fmla="*/ 268040 w 316483"/>
              <a:gd name="connsiteY4-164" fmla="*/ 6018295 h 6018295"/>
              <a:gd name="connsiteX0-165" fmla="*/ 34378 w 316483"/>
              <a:gd name="connsiteY0-166" fmla="*/ 5517204 h 6018295"/>
              <a:gd name="connsiteX1-167" fmla="*/ 40219 w 316483"/>
              <a:gd name="connsiteY1-168" fmla="*/ 950837 h 6018295"/>
              <a:gd name="connsiteX2-169" fmla="*/ 275691 w 316483"/>
              <a:gd name="connsiteY2-170" fmla="*/ 597150 h 6018295"/>
              <a:gd name="connsiteX3-171" fmla="*/ 284974 w 316483"/>
              <a:gd name="connsiteY3-172" fmla="*/ 871901 h 6018295"/>
              <a:gd name="connsiteX4-173" fmla="*/ 268040 w 316483"/>
              <a:gd name="connsiteY4-174" fmla="*/ 6018295 h 6018295"/>
              <a:gd name="connsiteX0-175" fmla="*/ 69355 w 319951"/>
              <a:gd name="connsiteY0-176" fmla="*/ 5517204 h 6018295"/>
              <a:gd name="connsiteX1-177" fmla="*/ 75196 w 319951"/>
              <a:gd name="connsiteY1-178" fmla="*/ 950837 h 6018295"/>
              <a:gd name="connsiteX2-179" fmla="*/ 188304 w 319951"/>
              <a:gd name="connsiteY2-180" fmla="*/ 654210 h 6018295"/>
              <a:gd name="connsiteX3-181" fmla="*/ 319951 w 319951"/>
              <a:gd name="connsiteY3-182" fmla="*/ 871901 h 6018295"/>
              <a:gd name="connsiteX4-183" fmla="*/ 303017 w 319951"/>
              <a:gd name="connsiteY4-184" fmla="*/ 6018295 h 6018295"/>
              <a:gd name="connsiteX0-185" fmla="*/ 53084 w 303680"/>
              <a:gd name="connsiteY0-186" fmla="*/ 5517204 h 6018295"/>
              <a:gd name="connsiteX1-187" fmla="*/ 58925 w 303680"/>
              <a:gd name="connsiteY1-188" fmla="*/ 950837 h 6018295"/>
              <a:gd name="connsiteX2-189" fmla="*/ 188304 w 303680"/>
              <a:gd name="connsiteY2-190" fmla="*/ 795595 h 6018295"/>
              <a:gd name="connsiteX3-191" fmla="*/ 303680 w 303680"/>
              <a:gd name="connsiteY3-192" fmla="*/ 871901 h 6018295"/>
              <a:gd name="connsiteX4-193" fmla="*/ 286746 w 303680"/>
              <a:gd name="connsiteY4-194" fmla="*/ 6018295 h 6018295"/>
              <a:gd name="connsiteX0-195" fmla="*/ 16696 w 267292"/>
              <a:gd name="connsiteY0-196" fmla="*/ 5517204 h 6018295"/>
              <a:gd name="connsiteX1-197" fmla="*/ 22537 w 267292"/>
              <a:gd name="connsiteY1-198" fmla="*/ 950837 h 6018295"/>
              <a:gd name="connsiteX2-199" fmla="*/ 151916 w 267292"/>
              <a:gd name="connsiteY2-200" fmla="*/ 795595 h 6018295"/>
              <a:gd name="connsiteX3-201" fmla="*/ 267292 w 267292"/>
              <a:gd name="connsiteY3-202" fmla="*/ 871901 h 6018295"/>
              <a:gd name="connsiteX4-203" fmla="*/ 250358 w 267292"/>
              <a:gd name="connsiteY4-204" fmla="*/ 6018295 h 6018295"/>
              <a:gd name="connsiteX0-205" fmla="*/ 16696 w 267292"/>
              <a:gd name="connsiteY0-206" fmla="*/ 5517204 h 6018295"/>
              <a:gd name="connsiteX1-207" fmla="*/ 22537 w 267292"/>
              <a:gd name="connsiteY1-208" fmla="*/ 950837 h 6018295"/>
              <a:gd name="connsiteX2-209" fmla="*/ 151916 w 267292"/>
              <a:gd name="connsiteY2-210" fmla="*/ 795595 h 6018295"/>
              <a:gd name="connsiteX3-211" fmla="*/ 267292 w 267292"/>
              <a:gd name="connsiteY3-212" fmla="*/ 871901 h 6018295"/>
              <a:gd name="connsiteX4-213" fmla="*/ 250358 w 267292"/>
              <a:gd name="connsiteY4-214" fmla="*/ 6018295 h 6018295"/>
              <a:gd name="connsiteX0-215" fmla="*/ 11098 w 261694"/>
              <a:gd name="connsiteY0-216" fmla="*/ 5517204 h 6018295"/>
              <a:gd name="connsiteX1-217" fmla="*/ 16939 w 261694"/>
              <a:gd name="connsiteY1-218" fmla="*/ 950837 h 6018295"/>
              <a:gd name="connsiteX2-219" fmla="*/ 146318 w 261694"/>
              <a:gd name="connsiteY2-220" fmla="*/ 795595 h 6018295"/>
              <a:gd name="connsiteX3-221" fmla="*/ 261694 w 261694"/>
              <a:gd name="connsiteY3-222" fmla="*/ 871901 h 6018295"/>
              <a:gd name="connsiteX4-223" fmla="*/ 244760 w 261694"/>
              <a:gd name="connsiteY4-224" fmla="*/ 6018295 h 6018295"/>
              <a:gd name="connsiteX0-225" fmla="*/ 11098 w 267554"/>
              <a:gd name="connsiteY0-226" fmla="*/ 5517204 h 6018295"/>
              <a:gd name="connsiteX1-227" fmla="*/ 16939 w 267554"/>
              <a:gd name="connsiteY1-228" fmla="*/ 950837 h 6018295"/>
              <a:gd name="connsiteX2-229" fmla="*/ 146318 w 267554"/>
              <a:gd name="connsiteY2-230" fmla="*/ 795595 h 6018295"/>
              <a:gd name="connsiteX3-231" fmla="*/ 261694 w 267554"/>
              <a:gd name="connsiteY3-232" fmla="*/ 871901 h 6018295"/>
              <a:gd name="connsiteX4-233" fmla="*/ 244760 w 267554"/>
              <a:gd name="connsiteY4-234" fmla="*/ 6018295 h 6018295"/>
              <a:gd name="connsiteX0-235" fmla="*/ 14720 w 271176"/>
              <a:gd name="connsiteY0-236" fmla="*/ 4734765 h 5235856"/>
              <a:gd name="connsiteX1-237" fmla="*/ 20561 w 271176"/>
              <a:gd name="connsiteY1-238" fmla="*/ 168398 h 5235856"/>
              <a:gd name="connsiteX2-239" fmla="*/ 149940 w 271176"/>
              <a:gd name="connsiteY2-240" fmla="*/ 13156 h 5235856"/>
              <a:gd name="connsiteX3-241" fmla="*/ 265316 w 271176"/>
              <a:gd name="connsiteY3-242" fmla="*/ 89462 h 5235856"/>
              <a:gd name="connsiteX4-243" fmla="*/ 248382 w 271176"/>
              <a:gd name="connsiteY4-244" fmla="*/ 5235856 h 5235856"/>
              <a:gd name="connsiteX0-245" fmla="*/ 14720 w 271176"/>
              <a:gd name="connsiteY0-246" fmla="*/ 4734765 h 5235856"/>
              <a:gd name="connsiteX1-247" fmla="*/ 20561 w 271176"/>
              <a:gd name="connsiteY1-248" fmla="*/ 168398 h 5235856"/>
              <a:gd name="connsiteX2-249" fmla="*/ 149940 w 271176"/>
              <a:gd name="connsiteY2-250" fmla="*/ 13156 h 5235856"/>
              <a:gd name="connsiteX3-251" fmla="*/ 265316 w 271176"/>
              <a:gd name="connsiteY3-252" fmla="*/ 89462 h 5235856"/>
              <a:gd name="connsiteX4-253" fmla="*/ 248382 w 271176"/>
              <a:gd name="connsiteY4-254" fmla="*/ 5235856 h 5235856"/>
              <a:gd name="connsiteX0-255" fmla="*/ 14720 w 271176"/>
              <a:gd name="connsiteY0-256" fmla="*/ 4734765 h 5235856"/>
              <a:gd name="connsiteX1-257" fmla="*/ 20561 w 271176"/>
              <a:gd name="connsiteY1-258" fmla="*/ 168398 h 5235856"/>
              <a:gd name="connsiteX2-259" fmla="*/ 149940 w 271176"/>
              <a:gd name="connsiteY2-260" fmla="*/ 13156 h 5235856"/>
              <a:gd name="connsiteX3-261" fmla="*/ 265316 w 271176"/>
              <a:gd name="connsiteY3-262" fmla="*/ 89462 h 5235856"/>
              <a:gd name="connsiteX4-263" fmla="*/ 248382 w 271176"/>
              <a:gd name="connsiteY4-264" fmla="*/ 5235856 h 5235856"/>
              <a:gd name="connsiteX0-265" fmla="*/ 14720 w 300269"/>
              <a:gd name="connsiteY0-266" fmla="*/ 4793681 h 5294772"/>
              <a:gd name="connsiteX1-267" fmla="*/ 20561 w 300269"/>
              <a:gd name="connsiteY1-268" fmla="*/ 227314 h 5294772"/>
              <a:gd name="connsiteX2-269" fmla="*/ 149940 w 300269"/>
              <a:gd name="connsiteY2-270" fmla="*/ 72072 h 5294772"/>
              <a:gd name="connsiteX3-271" fmla="*/ 265316 w 300269"/>
              <a:gd name="connsiteY3-272" fmla="*/ 148378 h 5294772"/>
              <a:gd name="connsiteX4-273" fmla="*/ 248382 w 300269"/>
              <a:gd name="connsiteY4-274" fmla="*/ 5294772 h 5294772"/>
              <a:gd name="connsiteX0-275" fmla="*/ 14720 w 300269"/>
              <a:gd name="connsiteY0-276" fmla="*/ 4793681 h 5294772"/>
              <a:gd name="connsiteX1-277" fmla="*/ 20561 w 300269"/>
              <a:gd name="connsiteY1-278" fmla="*/ 227314 h 5294772"/>
              <a:gd name="connsiteX2-279" fmla="*/ 149940 w 300269"/>
              <a:gd name="connsiteY2-280" fmla="*/ 72072 h 5294772"/>
              <a:gd name="connsiteX3-281" fmla="*/ 265316 w 300269"/>
              <a:gd name="connsiteY3-282" fmla="*/ 148378 h 5294772"/>
              <a:gd name="connsiteX4-283" fmla="*/ 248382 w 300269"/>
              <a:gd name="connsiteY4-284" fmla="*/ 5294772 h 5294772"/>
              <a:gd name="connsiteX0-285" fmla="*/ 11098 w 296647"/>
              <a:gd name="connsiteY0-286" fmla="*/ 4793681 h 5294772"/>
              <a:gd name="connsiteX1-287" fmla="*/ 16939 w 296647"/>
              <a:gd name="connsiteY1-288" fmla="*/ 227314 h 5294772"/>
              <a:gd name="connsiteX2-289" fmla="*/ 146318 w 296647"/>
              <a:gd name="connsiteY2-290" fmla="*/ 72072 h 5294772"/>
              <a:gd name="connsiteX3-291" fmla="*/ 261694 w 296647"/>
              <a:gd name="connsiteY3-292" fmla="*/ 148378 h 5294772"/>
              <a:gd name="connsiteX4-293" fmla="*/ 244760 w 296647"/>
              <a:gd name="connsiteY4-294" fmla="*/ 5294772 h 5294772"/>
              <a:gd name="connsiteX0-295" fmla="*/ 11098 w 296647"/>
              <a:gd name="connsiteY0-296" fmla="*/ 4793681 h 5294772"/>
              <a:gd name="connsiteX1-297" fmla="*/ 16939 w 296647"/>
              <a:gd name="connsiteY1-298" fmla="*/ 227314 h 5294772"/>
              <a:gd name="connsiteX2-299" fmla="*/ 146318 w 296647"/>
              <a:gd name="connsiteY2-300" fmla="*/ 72072 h 5294772"/>
              <a:gd name="connsiteX3-301" fmla="*/ 261694 w 296647"/>
              <a:gd name="connsiteY3-302" fmla="*/ 148378 h 5294772"/>
              <a:gd name="connsiteX4-303" fmla="*/ 244760 w 296647"/>
              <a:gd name="connsiteY4-304" fmla="*/ 5294772 h 5294772"/>
              <a:gd name="connsiteX0-305" fmla="*/ 11098 w 261694"/>
              <a:gd name="connsiteY0-306" fmla="*/ 4721609 h 5222700"/>
              <a:gd name="connsiteX1-307" fmla="*/ 16939 w 261694"/>
              <a:gd name="connsiteY1-308" fmla="*/ 155242 h 5222700"/>
              <a:gd name="connsiteX2-309" fmla="*/ 146318 w 261694"/>
              <a:gd name="connsiteY2-310" fmla="*/ 0 h 5222700"/>
              <a:gd name="connsiteX3-311" fmla="*/ 261694 w 261694"/>
              <a:gd name="connsiteY3-312" fmla="*/ 76306 h 5222700"/>
              <a:gd name="connsiteX4-313" fmla="*/ 244760 w 261694"/>
              <a:gd name="connsiteY4-314" fmla="*/ 5222700 h 5222700"/>
              <a:gd name="connsiteX0-315" fmla="*/ 11098 w 261694"/>
              <a:gd name="connsiteY0-316" fmla="*/ 5489879 h 5990970"/>
              <a:gd name="connsiteX1-317" fmla="*/ 16939 w 261694"/>
              <a:gd name="connsiteY1-318" fmla="*/ 923512 h 5990970"/>
              <a:gd name="connsiteX2-319" fmla="*/ 261694 w 261694"/>
              <a:gd name="connsiteY2-320" fmla="*/ 844576 h 5990970"/>
              <a:gd name="connsiteX3-321" fmla="*/ 244760 w 261694"/>
              <a:gd name="connsiteY3-322" fmla="*/ 5990970 h 5990970"/>
              <a:gd name="connsiteX0-323" fmla="*/ 11098 w 261694"/>
              <a:gd name="connsiteY0-324" fmla="*/ 5340584 h 5841675"/>
              <a:gd name="connsiteX1-325" fmla="*/ 16939 w 261694"/>
              <a:gd name="connsiteY1-326" fmla="*/ 774217 h 5841675"/>
              <a:gd name="connsiteX2-327" fmla="*/ 261694 w 261694"/>
              <a:gd name="connsiteY2-328" fmla="*/ 695281 h 5841675"/>
              <a:gd name="connsiteX3-329" fmla="*/ 244760 w 261694"/>
              <a:gd name="connsiteY3-330" fmla="*/ 5841675 h 5841675"/>
              <a:gd name="connsiteX0-331" fmla="*/ 11098 w 261694"/>
              <a:gd name="connsiteY0-332" fmla="*/ 4645303 h 5146394"/>
              <a:gd name="connsiteX1-333" fmla="*/ 16939 w 261694"/>
              <a:gd name="connsiteY1-334" fmla="*/ 78936 h 5146394"/>
              <a:gd name="connsiteX2-335" fmla="*/ 261694 w 261694"/>
              <a:gd name="connsiteY2-336" fmla="*/ 0 h 5146394"/>
              <a:gd name="connsiteX3-337" fmla="*/ 244760 w 261694"/>
              <a:gd name="connsiteY3-338" fmla="*/ 5146394 h 5146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Noto Sans CJK SC Medium" pitchFamily="34" charset="-128"/>
              <a:cs typeface="新細明體" panose="02020500000000000000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736 w 10000"/>
              <a:gd name="connsiteY1-14" fmla="*/ 0 h 10000"/>
              <a:gd name="connsiteX2-15" fmla="*/ 10000 w 10000"/>
              <a:gd name="connsiteY2-16" fmla="*/ 0 h 10000"/>
              <a:gd name="connsiteX3-17" fmla="*/ 10000 w 10000"/>
              <a:gd name="connsiteY3-18" fmla="*/ 10000 h 10000"/>
              <a:gd name="connsiteX4-19" fmla="*/ 0 w 10000"/>
              <a:gd name="connsiteY4-20" fmla="*/ 10000 h 10000"/>
              <a:gd name="connsiteX0-21" fmla="*/ 0 w 10000"/>
              <a:gd name="connsiteY0-22" fmla="*/ 10000 h 10000"/>
              <a:gd name="connsiteX1-23" fmla="*/ 0 w 10000"/>
              <a:gd name="connsiteY1-24" fmla="*/ 0 h 10000"/>
              <a:gd name="connsiteX2-25" fmla="*/ 10000 w 10000"/>
              <a:gd name="connsiteY2-26" fmla="*/ 0 h 10000"/>
              <a:gd name="connsiteX3-27" fmla="*/ 10000 w 10000"/>
              <a:gd name="connsiteY3-28" fmla="*/ 10000 h 10000"/>
              <a:gd name="connsiteX4-29" fmla="*/ 0 w 10000"/>
              <a:gd name="connsiteY4-3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5143500 h 5143500"/>
              <a:gd name="connsiteX1-3" fmla="*/ 0 w 5143500"/>
              <a:gd name="connsiteY1-4" fmla="*/ 0 h 5143500"/>
              <a:gd name="connsiteX2-5" fmla="*/ 1628775 w 5143500"/>
              <a:gd name="connsiteY2-6" fmla="*/ 1619250 h 5143500"/>
              <a:gd name="connsiteX3-7" fmla="*/ 5143500 w 5143500"/>
              <a:gd name="connsiteY3-8" fmla="*/ 5143500 h 5143500"/>
              <a:gd name="connsiteX4" fmla="*/ 0 w 5143500"/>
              <a:gd name="connsiteY4" fmla="*/ 5143500 h 5143500"/>
              <a:gd name="connsiteX0-9" fmla="*/ 0 w 5143500"/>
              <a:gd name="connsiteY0-10" fmla="*/ 5143500 h 5143500"/>
              <a:gd name="connsiteX1-11" fmla="*/ 0 w 5143500"/>
              <a:gd name="connsiteY1-12" fmla="*/ 0 h 5143500"/>
              <a:gd name="connsiteX2-13" fmla="*/ 2726795 w 5143500"/>
              <a:gd name="connsiteY2-14" fmla="*/ 0 h 5143500"/>
              <a:gd name="connsiteX3-15" fmla="*/ 5143500 w 5143500"/>
              <a:gd name="connsiteY3-16" fmla="*/ 5143500 h 5143500"/>
              <a:gd name="connsiteX4-17" fmla="*/ 0 w 5143500"/>
              <a:gd name="connsiteY4-18" fmla="*/ 5143500 h 5143500"/>
              <a:gd name="connsiteX0-19" fmla="*/ 0 w 5143500"/>
              <a:gd name="connsiteY0-20" fmla="*/ 5143500 h 5166077"/>
              <a:gd name="connsiteX1-21" fmla="*/ 0 w 5143500"/>
              <a:gd name="connsiteY1-22" fmla="*/ 0 h 5166077"/>
              <a:gd name="connsiteX2-23" fmla="*/ 2726795 w 5143500"/>
              <a:gd name="connsiteY2-24" fmla="*/ 0 h 5166077"/>
              <a:gd name="connsiteX3-25" fmla="*/ 5143500 w 5143500"/>
              <a:gd name="connsiteY3-26" fmla="*/ 5143500 h 5166077"/>
              <a:gd name="connsiteX4-27" fmla="*/ 209782 w 5143500"/>
              <a:gd name="connsiteY4-28" fmla="*/ 5166077 h 5166077"/>
              <a:gd name="connsiteX5" fmla="*/ 0 w 5143500"/>
              <a:gd name="connsiteY5" fmla="*/ 5143500 h 5166077"/>
              <a:gd name="connsiteX0-29" fmla="*/ 0 w 5143500"/>
              <a:gd name="connsiteY0-30" fmla="*/ 5143500 h 5166077"/>
              <a:gd name="connsiteX1-31" fmla="*/ 0 w 5143500"/>
              <a:gd name="connsiteY1-32" fmla="*/ 0 h 5166077"/>
              <a:gd name="connsiteX2-33" fmla="*/ 198495 w 5143500"/>
              <a:gd name="connsiteY2-34" fmla="*/ 18342 h 5166077"/>
              <a:gd name="connsiteX3-35" fmla="*/ 2726795 w 5143500"/>
              <a:gd name="connsiteY3-36" fmla="*/ 0 h 5166077"/>
              <a:gd name="connsiteX4-37" fmla="*/ 5143500 w 5143500"/>
              <a:gd name="connsiteY4-38" fmla="*/ 5143500 h 5166077"/>
              <a:gd name="connsiteX5-39" fmla="*/ 209782 w 5143500"/>
              <a:gd name="connsiteY5-40" fmla="*/ 5166077 h 5166077"/>
              <a:gd name="connsiteX6" fmla="*/ 0 w 5143500"/>
              <a:gd name="connsiteY6" fmla="*/ 5143500 h 5166077"/>
              <a:gd name="connsiteX0-41" fmla="*/ 0 w 5143500"/>
              <a:gd name="connsiteY0-42" fmla="*/ 5143500 h 5166077"/>
              <a:gd name="connsiteX1-43" fmla="*/ 198495 w 5143500"/>
              <a:gd name="connsiteY1-44" fmla="*/ 18342 h 5166077"/>
              <a:gd name="connsiteX2-45" fmla="*/ 2726795 w 5143500"/>
              <a:gd name="connsiteY2-46" fmla="*/ 0 h 5166077"/>
              <a:gd name="connsiteX3-47" fmla="*/ 5143500 w 5143500"/>
              <a:gd name="connsiteY3-48" fmla="*/ 5143500 h 5166077"/>
              <a:gd name="connsiteX4-49" fmla="*/ 209782 w 5143500"/>
              <a:gd name="connsiteY4-50" fmla="*/ 5166077 h 5166077"/>
              <a:gd name="connsiteX5-51" fmla="*/ 0 w 5143500"/>
              <a:gd name="connsiteY5-52" fmla="*/ 5143500 h 5166077"/>
              <a:gd name="connsiteX0-53" fmla="*/ 11287 w 4945005"/>
              <a:gd name="connsiteY0-54" fmla="*/ 5166077 h 5166077"/>
              <a:gd name="connsiteX1-55" fmla="*/ 0 w 4945005"/>
              <a:gd name="connsiteY1-56" fmla="*/ 18342 h 5166077"/>
              <a:gd name="connsiteX2-57" fmla="*/ 2528300 w 4945005"/>
              <a:gd name="connsiteY2-58" fmla="*/ 0 h 5166077"/>
              <a:gd name="connsiteX3-59" fmla="*/ 4945005 w 4945005"/>
              <a:gd name="connsiteY3-60" fmla="*/ 5143500 h 5166077"/>
              <a:gd name="connsiteX4-61" fmla="*/ 11287 w 4945005"/>
              <a:gd name="connsiteY4-62" fmla="*/ 5166077 h 5166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anose="02000603000000000000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-1" fmla="*/ 9369 w 234393"/>
              <a:gd name="connsiteY0-2" fmla="*/ 0 h 5940000"/>
              <a:gd name="connsiteX1-3" fmla="*/ 234393 w 234393"/>
              <a:gd name="connsiteY1-4" fmla="*/ 0 h 5940000"/>
              <a:gd name="connsiteX2-5" fmla="*/ 234393 w 234393"/>
              <a:gd name="connsiteY2-6" fmla="*/ 5940000 h 5940000"/>
              <a:gd name="connsiteX3-7" fmla="*/ 9369 w 234393"/>
              <a:gd name="connsiteY3-8" fmla="*/ 5940000 h 5940000"/>
              <a:gd name="connsiteX4-9" fmla="*/ 0 w 234393"/>
              <a:gd name="connsiteY4-10" fmla="*/ 159259 h 5940000"/>
              <a:gd name="connsiteX5" fmla="*/ 9369 w 234393"/>
              <a:gd name="connsiteY5" fmla="*/ 0 h 5940000"/>
              <a:gd name="connsiteX0-11" fmla="*/ 9369 w 234393"/>
              <a:gd name="connsiteY0-12" fmla="*/ 0 h 5940000"/>
              <a:gd name="connsiteX1-13" fmla="*/ 234393 w 234393"/>
              <a:gd name="connsiteY1-14" fmla="*/ 0 h 5940000"/>
              <a:gd name="connsiteX2-15" fmla="*/ 228474 w 234393"/>
              <a:gd name="connsiteY2-16" fmla="*/ 63230 h 5940000"/>
              <a:gd name="connsiteX3-17" fmla="*/ 234393 w 234393"/>
              <a:gd name="connsiteY3-18" fmla="*/ 5940000 h 5940000"/>
              <a:gd name="connsiteX4-19" fmla="*/ 9369 w 234393"/>
              <a:gd name="connsiteY4-20" fmla="*/ 5940000 h 5940000"/>
              <a:gd name="connsiteX5-21" fmla="*/ 0 w 234393"/>
              <a:gd name="connsiteY5-22" fmla="*/ 159259 h 5940000"/>
              <a:gd name="connsiteX6" fmla="*/ 9369 w 234393"/>
              <a:gd name="connsiteY6" fmla="*/ 0 h 5940000"/>
              <a:gd name="connsiteX0-23" fmla="*/ 9369 w 234393"/>
              <a:gd name="connsiteY0-24" fmla="*/ 0 h 5940000"/>
              <a:gd name="connsiteX1-25" fmla="*/ 228474 w 234393"/>
              <a:gd name="connsiteY1-26" fmla="*/ 63230 h 5940000"/>
              <a:gd name="connsiteX2-27" fmla="*/ 234393 w 234393"/>
              <a:gd name="connsiteY2-28" fmla="*/ 5940000 h 5940000"/>
              <a:gd name="connsiteX3-29" fmla="*/ 9369 w 234393"/>
              <a:gd name="connsiteY3-30" fmla="*/ 5940000 h 5940000"/>
              <a:gd name="connsiteX4-31" fmla="*/ 0 w 234393"/>
              <a:gd name="connsiteY4-32" fmla="*/ 159259 h 5940000"/>
              <a:gd name="connsiteX5-33" fmla="*/ 9369 w 234393"/>
              <a:gd name="connsiteY5-34" fmla="*/ 0 h 5940000"/>
              <a:gd name="connsiteX0-35" fmla="*/ 0 w 234393"/>
              <a:gd name="connsiteY0-36" fmla="*/ 96029 h 5876770"/>
              <a:gd name="connsiteX1-37" fmla="*/ 228474 w 234393"/>
              <a:gd name="connsiteY1-38" fmla="*/ 0 h 5876770"/>
              <a:gd name="connsiteX2-39" fmla="*/ 234393 w 234393"/>
              <a:gd name="connsiteY2-40" fmla="*/ 5876770 h 5876770"/>
              <a:gd name="connsiteX3-41" fmla="*/ 9369 w 234393"/>
              <a:gd name="connsiteY3-42" fmla="*/ 5876770 h 5876770"/>
              <a:gd name="connsiteX4-43" fmla="*/ 0 w 234393"/>
              <a:gd name="connsiteY4-44" fmla="*/ 96029 h 5876770"/>
              <a:gd name="connsiteX0-45" fmla="*/ 0 w 234393"/>
              <a:gd name="connsiteY0-46" fmla="*/ 96029 h 5876770"/>
              <a:gd name="connsiteX1-47" fmla="*/ 228474 w 234393"/>
              <a:gd name="connsiteY1-48" fmla="*/ 0 h 5876770"/>
              <a:gd name="connsiteX2-49" fmla="*/ 219866 w 234393"/>
              <a:gd name="connsiteY2-50" fmla="*/ 5773826 h 5876770"/>
              <a:gd name="connsiteX3-51" fmla="*/ 234393 w 234393"/>
              <a:gd name="connsiteY3-52" fmla="*/ 5876770 h 5876770"/>
              <a:gd name="connsiteX4-53" fmla="*/ 9369 w 234393"/>
              <a:gd name="connsiteY4-54" fmla="*/ 5876770 h 5876770"/>
              <a:gd name="connsiteX5-55" fmla="*/ 0 w 234393"/>
              <a:gd name="connsiteY5-56" fmla="*/ 96029 h 5876770"/>
              <a:gd name="connsiteX0-57" fmla="*/ 0 w 228474"/>
              <a:gd name="connsiteY0-58" fmla="*/ 96029 h 5876770"/>
              <a:gd name="connsiteX1-59" fmla="*/ 228474 w 228474"/>
              <a:gd name="connsiteY1-60" fmla="*/ 0 h 5876770"/>
              <a:gd name="connsiteX2-61" fmla="*/ 219866 w 228474"/>
              <a:gd name="connsiteY2-62" fmla="*/ 5773826 h 5876770"/>
              <a:gd name="connsiteX3-63" fmla="*/ 9369 w 228474"/>
              <a:gd name="connsiteY3-64" fmla="*/ 5876770 h 5876770"/>
              <a:gd name="connsiteX4-65" fmla="*/ 0 w 228474"/>
              <a:gd name="connsiteY4-66" fmla="*/ 96029 h 5876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anose="02000603000000000000" pitchFamily="34" charset="0"/>
                <a:ea typeface="微軟正黑體" panose="020B0604030504040204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162 h 10162"/>
              <a:gd name="connsiteX1-13" fmla="*/ 0 w 10000"/>
              <a:gd name="connsiteY1-14" fmla="*/ 0 h 10162"/>
              <a:gd name="connsiteX2-15" fmla="*/ 10000 w 10000"/>
              <a:gd name="connsiteY2-16" fmla="*/ 162 h 10162"/>
              <a:gd name="connsiteX3-17" fmla="*/ 10000 w 10000"/>
              <a:gd name="connsiteY3-18" fmla="*/ 10162 h 10162"/>
              <a:gd name="connsiteX4-19" fmla="*/ 0 w 10000"/>
              <a:gd name="connsiteY4-20" fmla="*/ 10162 h 10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anose="02000603000000000000" pitchFamily="34" charset="0"/>
              <a:ea typeface="微軟正黑體" panose="020B0604030504040204" pitchFamily="34" charset="-120"/>
              <a:cs typeface="新細明體" panose="02020500000000000000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/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anose="02000603000000000000" pitchFamily="34" charset="0"/>
                <a:ea typeface="微軟正黑體" panose="020B0604030504040204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anose="02000603000000000000" pitchFamily="34" charset="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anose="02000603000000000000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06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anose="02000603000000000000" pitchFamily="34" charset="0"/>
                <a:ea typeface="微軟正黑體" panose="020B0604030504040204" pitchFamily="34" charset="-120"/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anose="02000603000000000000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kumimoji="0" lang="en-US" altLang="zh-TW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kumimoji="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4231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anose="02020500000000000000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© 2021 AU </a:t>
            </a:r>
            <a:r>
              <a:rPr kumimoji="0" lang="en-US" altLang="zh-TW" sz="500" dirty="0" err="1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Optronics</a:t>
            </a: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1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anose="02000603000000000000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836575" y="3651874"/>
            <a:ext cx="3917100" cy="126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</a:pPr>
            <a:r>
              <a:rPr lang="zh-TW" altLang="en-US" b="1" dirty="0" smtClean="0"/>
              <a:t>徐碩文 </a:t>
            </a:r>
            <a:r>
              <a:rPr lang="en-US" altLang="zh-TW" b="1" dirty="0" smtClean="0"/>
              <a:t>Shuowen Hsu</a:t>
            </a: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Gill Sans"/>
              <a:buNone/>
            </a:pPr>
            <a:r>
              <a:rPr lang="en-US" b="1" dirty="0" smtClean="0"/>
              <a:t>2021.0</a:t>
            </a:r>
            <a:r>
              <a:rPr lang="en-US" altLang="zh-TW" b="1" dirty="0" smtClean="0"/>
              <a:t>5</a:t>
            </a:r>
            <a:endParaRPr dirty="0"/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752890" y="1671650"/>
            <a:ext cx="82296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SzPts val="3959"/>
            </a:pPr>
            <a:r>
              <a:rPr lang="en-US" altLang="zh-TW" sz="3959" dirty="0"/>
              <a:t>AUO</a:t>
            </a:r>
            <a:r>
              <a:rPr lang="zh-TW" altLang="en-US" sz="3959" dirty="0"/>
              <a:t>數位體驗實驗室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9168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實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作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步驟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10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Google Shape;191;p25"/>
          <p:cNvSpPr/>
          <p:nvPr/>
        </p:nvSpPr>
        <p:spPr>
          <a:xfrm>
            <a:off x="528403" y="238837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焊接驅動板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電容、電晶體、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pin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腳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2" y="1490387"/>
            <a:ext cx="1605514" cy="9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403" y="1488373"/>
            <a:ext cx="1607910" cy="900000"/>
          </a:xfrm>
          <a:prstGeom prst="rect">
            <a:avLst/>
          </a:prstGeom>
        </p:spPr>
      </p:pic>
      <p:sp>
        <p:nvSpPr>
          <p:cNvPr id="26" name="Google Shape;191;p25"/>
          <p:cNvSpPr/>
          <p:nvPr/>
        </p:nvSpPr>
        <p:spPr>
          <a:xfrm>
            <a:off x="3832219" y="2394571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及驅動板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503" y="1488373"/>
            <a:ext cx="1610314" cy="900000"/>
          </a:xfrm>
          <a:prstGeom prst="rect">
            <a:avLst/>
          </a:prstGeom>
        </p:spPr>
      </p:pic>
      <p:sp>
        <p:nvSpPr>
          <p:cNvPr id="28" name="Google Shape;191;p25"/>
          <p:cNvSpPr/>
          <p:nvPr/>
        </p:nvSpPr>
        <p:spPr>
          <a:xfrm>
            <a:off x="2173570" y="2394571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上傳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 code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75" y="3315183"/>
            <a:ext cx="1605224" cy="90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6735" y="3315183"/>
            <a:ext cx="1606567" cy="900000"/>
          </a:xfrm>
          <a:prstGeom prst="rect">
            <a:avLst/>
          </a:prstGeom>
        </p:spPr>
      </p:pic>
      <p:sp>
        <p:nvSpPr>
          <p:cNvPr id="31" name="Google Shape;191;p25"/>
          <p:cNvSpPr/>
          <p:nvPr/>
        </p:nvSpPr>
        <p:spPr>
          <a:xfrm>
            <a:off x="525975" y="421518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標記傳感器腳位極性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2" name="Google Shape;191;p25"/>
          <p:cNvSpPr/>
          <p:nvPr/>
        </p:nvSpPr>
        <p:spPr>
          <a:xfrm>
            <a:off x="2187261" y="421518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製作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排線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4" name="Google Shape;191;p25"/>
          <p:cNvSpPr/>
          <p:nvPr/>
        </p:nvSpPr>
        <p:spPr>
          <a:xfrm>
            <a:off x="3872407" y="4215183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組裝陣列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06" y="3315183"/>
            <a:ext cx="1606855" cy="90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78" y="3315183"/>
            <a:ext cx="1602080" cy="9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06" y="2400993"/>
            <a:ext cx="1600743" cy="900000"/>
          </a:xfrm>
          <a:prstGeom prst="rect">
            <a:avLst/>
          </a:prstGeom>
        </p:spPr>
      </p:pic>
      <p:sp>
        <p:nvSpPr>
          <p:cNvPr id="38" name="Google Shape;191;p25"/>
          <p:cNvSpPr/>
          <p:nvPr/>
        </p:nvSpPr>
        <p:spPr>
          <a:xfrm>
            <a:off x="5758420" y="3300708"/>
            <a:ext cx="1605514" cy="30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陣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列與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驅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動板、電供、電腦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39" name="Google Shape;191;p25"/>
          <p:cNvSpPr/>
          <p:nvPr/>
        </p:nvSpPr>
        <p:spPr>
          <a:xfrm>
            <a:off x="7460699" y="3302120"/>
            <a:ext cx="1611801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設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定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陣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列</a:t>
            </a:r>
            <a:endParaRPr lang="en-US" altLang="zh-TW" sz="1000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0699" y="2402120"/>
            <a:ext cx="1604464" cy="900000"/>
          </a:xfrm>
          <a:prstGeom prst="rect">
            <a:avLst/>
          </a:prstGeom>
        </p:spPr>
      </p:pic>
      <p:cxnSp>
        <p:nvCxnSpPr>
          <p:cNvPr id="37" name="肘形接點 36"/>
          <p:cNvCxnSpPr>
            <a:stCxn id="16" idx="3"/>
            <a:endCxn id="12" idx="3"/>
          </p:cNvCxnSpPr>
          <p:nvPr/>
        </p:nvCxnSpPr>
        <p:spPr>
          <a:xfrm>
            <a:off x="5439313" y="1938373"/>
            <a:ext cx="30448" cy="1826810"/>
          </a:xfrm>
          <a:prstGeom prst="bentConnector3">
            <a:avLst>
              <a:gd name="adj1" fmla="val 415847"/>
            </a:avLst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>
            <a:stCxn id="18" idx="1"/>
          </p:cNvCxnSpPr>
          <p:nvPr/>
        </p:nvCxnSpPr>
        <p:spPr>
          <a:xfrm flipH="1">
            <a:off x="5562110" y="2850993"/>
            <a:ext cx="201596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7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4436985" y="1716655"/>
            <a:ext cx="44556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實作超音波陣列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念車應用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動與錯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2"/>
          </p:nvPr>
        </p:nvSpPr>
        <p:spPr>
          <a:xfrm>
            <a:off x="530551" y="996575"/>
            <a:ext cx="2421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8E"/>
              </a:buClr>
              <a:buSzPts val="3000"/>
              <a:buFont typeface="Arial"/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Agenda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9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互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動內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容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3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6675" y="1762717"/>
            <a:ext cx="2790310" cy="1800200"/>
          </a:xfrm>
          <a:prstGeom prst="rect">
            <a:avLst/>
          </a:prstGeom>
          <a:solidFill>
            <a:srgbClr val="E8F4F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 descr="Look out for Ultrahaptics haptic feedback in new cars this year | TechCrunch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2096725" y="2163760"/>
            <a:ext cx="19383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91;p25"/>
          <p:cNvSpPr/>
          <p:nvPr/>
        </p:nvSpPr>
        <p:spPr>
          <a:xfrm>
            <a:off x="5112060" y="1946339"/>
            <a:ext cx="1945222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手部復健穿戴裝置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62" r="6813"/>
          <a:stretch/>
        </p:blipFill>
        <p:spPr>
          <a:xfrm>
            <a:off x="5112060" y="2166705"/>
            <a:ext cx="1947600" cy="1080000"/>
          </a:xfrm>
          <a:prstGeom prst="rect">
            <a:avLst/>
          </a:prstGeom>
        </p:spPr>
      </p:pic>
      <p:sp>
        <p:nvSpPr>
          <p:cNvPr id="22" name="Google Shape;191;p25"/>
          <p:cNvSpPr/>
          <p:nvPr/>
        </p:nvSpPr>
        <p:spPr>
          <a:xfrm>
            <a:off x="2089806" y="1946339"/>
            <a:ext cx="1945223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覺中控台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1" name="Google Shape;191;p25"/>
          <p:cNvSpPr/>
          <p:nvPr/>
        </p:nvSpPr>
        <p:spPr>
          <a:xfrm>
            <a:off x="1652741" y="3746539"/>
            <a:ext cx="1945222" cy="53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尚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未被廣泛應用，未來發展潛力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?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第二階段規劃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?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817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互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動內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容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4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6675" y="1762717"/>
            <a:ext cx="2790310" cy="1800200"/>
          </a:xfrm>
          <a:prstGeom prst="rect">
            <a:avLst/>
          </a:prstGeom>
          <a:solidFill>
            <a:srgbClr val="E8F4F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 descr="Look out for Ultrahaptics haptic feedback in new cars this year | TechCrunch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2096725" y="2163760"/>
            <a:ext cx="19383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1;p25"/>
          <p:cNvSpPr/>
          <p:nvPr/>
        </p:nvSpPr>
        <p:spPr>
          <a:xfrm>
            <a:off x="2089806" y="1946339"/>
            <a:ext cx="1945223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覺中控台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1" name="Google Shape;191;p25"/>
          <p:cNvSpPr/>
          <p:nvPr/>
        </p:nvSpPr>
        <p:spPr>
          <a:xfrm>
            <a:off x="1652741" y="3746539"/>
            <a:ext cx="1945222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實驗規劃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?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55" y="1844787"/>
            <a:ext cx="3420380" cy="17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執行方式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5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6675" y="1762717"/>
            <a:ext cx="2790310" cy="1800200"/>
          </a:xfrm>
          <a:prstGeom prst="rect">
            <a:avLst/>
          </a:prstGeom>
          <a:solidFill>
            <a:srgbClr val="E8F4F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 descr="Look out for Ultrahaptics haptic feedback in new cars this year | TechCrunch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2096725" y="2163760"/>
            <a:ext cx="19383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1;p25"/>
          <p:cNvSpPr/>
          <p:nvPr/>
        </p:nvSpPr>
        <p:spPr>
          <a:xfrm>
            <a:off x="2089806" y="1946339"/>
            <a:ext cx="1945223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覺中控台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1" name="Google Shape;191;p25"/>
          <p:cNvSpPr/>
          <p:nvPr/>
        </p:nvSpPr>
        <p:spPr>
          <a:xfrm>
            <a:off x="1652740" y="3746539"/>
            <a:ext cx="3369310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博理館實驗室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設備、實驗進行、人員配置、權責與作者序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373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計畫時程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6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6675" y="1762717"/>
            <a:ext cx="2790310" cy="1800200"/>
          </a:xfrm>
          <a:prstGeom prst="rect">
            <a:avLst/>
          </a:prstGeom>
          <a:solidFill>
            <a:srgbClr val="E8F4F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 descr="Look out for Ultrahaptics haptic feedback in new cars this year | TechCrunch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2096725" y="2163760"/>
            <a:ext cx="19383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1;p25"/>
          <p:cNvSpPr/>
          <p:nvPr/>
        </p:nvSpPr>
        <p:spPr>
          <a:xfrm>
            <a:off x="2089806" y="1946339"/>
            <a:ext cx="1945223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覺中控台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6" name="Google Shape;191;p25"/>
          <p:cNvSpPr/>
          <p:nvPr/>
        </p:nvSpPr>
        <p:spPr>
          <a:xfrm>
            <a:off x="1652740" y="3746539"/>
            <a:ext cx="2919259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Submission 2021.09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CHI/ 2022.04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UIST</a:t>
            </a:r>
          </a:p>
        </p:txBody>
      </p:sp>
      <p:cxnSp>
        <p:nvCxnSpPr>
          <p:cNvPr id="5" name="直線接點 4"/>
          <p:cNvCxnSpPr/>
          <p:nvPr/>
        </p:nvCxnSpPr>
        <p:spPr>
          <a:xfrm>
            <a:off x="1646675" y="4326945"/>
            <a:ext cx="1755195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3401870" y="4326945"/>
            <a:ext cx="1755195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5157065" y="4326945"/>
            <a:ext cx="1755195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預算規劃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7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6675" y="1762717"/>
            <a:ext cx="2790310" cy="1800200"/>
          </a:xfrm>
          <a:prstGeom prst="rect">
            <a:avLst/>
          </a:prstGeom>
          <a:solidFill>
            <a:srgbClr val="E8F4F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 descr="Look out for Ultrahaptics haptic feedback in new cars this year | TechCrunch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2096725" y="2163760"/>
            <a:ext cx="19383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1;p25"/>
          <p:cNvSpPr/>
          <p:nvPr/>
        </p:nvSpPr>
        <p:spPr>
          <a:xfrm>
            <a:off x="2089806" y="1946339"/>
            <a:ext cx="1945223" cy="2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</a:t>
            </a:r>
            <a:r>
              <a:rPr lang="zh-TW" altLang="en-US" sz="1000" b="1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觸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覺中控台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1" name="Google Shape;191;p25"/>
          <p:cNvSpPr/>
          <p:nvPr/>
        </p:nvSpPr>
        <p:spPr>
          <a:xfrm>
            <a:off x="4880116" y="1762717"/>
            <a:ext cx="1945222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可運用預算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75%: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裝置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10W+...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台大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25%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技轉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(A+B)*15%</a:t>
            </a:r>
          </a:p>
        </p:txBody>
      </p:sp>
    </p:spTree>
    <p:extLst>
      <p:ext uri="{BB962C8B-B14F-4D97-AF65-F5344CB8AC3E}">
        <p14:creationId xmlns:p14="http://schemas.microsoft.com/office/powerpoint/2010/main" val="27000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871700" y="1959683"/>
            <a:ext cx="69759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3000"/>
              <a:buNone/>
            </a:pPr>
            <a:r>
              <a:rPr lang="zh-TW" altLang="en-US" dirty="0" smtClean="0">
                <a:solidFill>
                  <a:srgbClr val="595959"/>
                </a:solidFill>
              </a:rPr>
              <a:t>詳細步驟</a:t>
            </a:r>
            <a:endParaRPr lang="en-US" altLang="zh-TW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6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1018813" y="364125"/>
            <a:ext cx="7142279" cy="960540"/>
            <a:chOff x="2668308" y="861405"/>
            <a:chExt cx="19041000" cy="2561441"/>
          </a:xfrm>
        </p:grpSpPr>
        <p:sp>
          <p:nvSpPr>
            <p:cNvPr id="212" name="Google Shape;212;p27"/>
            <p:cNvSpPr txBox="1"/>
            <p:nvPr/>
          </p:nvSpPr>
          <p:spPr>
            <a:xfrm>
              <a:off x="3773507" y="861405"/>
              <a:ext cx="16830600" cy="1323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材</a:t>
              </a:r>
              <a:r>
                <a:rPr lang="zh-TW" altLang="en-US" sz="3000" b="1" dirty="0" smtClean="0">
                  <a:solidFill>
                    <a:srgbClr val="666666"/>
                  </a:solidFill>
                  <a:latin typeface="Lato Black"/>
                  <a:sym typeface="Lato Black"/>
                </a:rPr>
                <a:t>料清</a:t>
              </a:r>
              <a:r>
                <a:rPr lang="zh-TW" altLang="en-US" sz="3000" b="1" dirty="0">
                  <a:solidFill>
                    <a:srgbClr val="666666"/>
                  </a:solidFill>
                  <a:latin typeface="Lato Black"/>
                  <a:sym typeface="Lato Black"/>
                </a:rPr>
                <a:t>單</a:t>
              </a:r>
              <a:endParaRPr lang="en-US" altLang="zh-TW" sz="3000" b="1" dirty="0" smtClean="0">
                <a:solidFill>
                  <a:srgbClr val="666666"/>
                </a:solidFill>
                <a:latin typeface="Lato Black"/>
                <a:sym typeface="Lato Black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2668308" y="2222547"/>
              <a:ext cx="19041000" cy="12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lang="zh-TW" altLang="en-US" dirty="0">
                <a:solidFill>
                  <a:srgbClr val="666666"/>
                </a:solidFill>
                <a:latin typeface="微軟正黑體" panose="020B0604030504040204" pitchFamily="34" charset="-120"/>
                <a:cs typeface="Lato Light"/>
                <a:sym typeface="Lato Light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>
                <a:solidFill>
                  <a:srgbClr val="595959"/>
                </a:solidFill>
              </a:rPr>
              <a:pPr/>
              <a:t>9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3" name="Google Shape;191;p25"/>
          <p:cNvSpPr/>
          <p:nvPr/>
        </p:nvSpPr>
        <p:spPr>
          <a:xfrm>
            <a:off x="3937440" y="3417210"/>
            <a:ext cx="2524770" cy="4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驅動板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: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 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PCB+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電容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+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電晶體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放大</a:t>
            </a:r>
            <a:r>
              <a:rPr lang="en-US" altLang="zh-TW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傳來的訊號並提供傳感器電力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26" name="Picture 2" descr="https://content.instructables.com/ORIG/FS9/C3JM/J9YJIM5P/FS9C3JMJ9YJIM5P.png?auto=webp&amp;frame=1&amp;width=1024&amp;fit=bounds&amp;md=452766a1c4f808e6cdcb1d3f4c9da79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" b="5016"/>
          <a:stretch/>
        </p:blipFill>
        <p:spPr bwMode="auto">
          <a:xfrm>
            <a:off x="3937440" y="2269012"/>
            <a:ext cx="2160240" cy="114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1;p25"/>
          <p:cNvSpPr/>
          <p:nvPr/>
        </p:nvSpPr>
        <p:spPr>
          <a:xfrm>
            <a:off x="6566254" y="3422011"/>
            <a:ext cx="190800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固定座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(3D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列印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/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壓克力切割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)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固</a:t>
            </a: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定傳感器位</a:t>
            </a:r>
            <a:r>
              <a:rPr lang="zh-TW" altLang="en-US" sz="1000" dirty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置</a:t>
            </a:r>
          </a:p>
        </p:txBody>
      </p:sp>
      <p:pic>
        <p:nvPicPr>
          <p:cNvPr id="1030" name="Picture 6" descr="https://content.instructables.com/ORIG/FZG/LBSQ/JEYIURCE/FZGLBSQJEYIURCE.jpg?auto=webp&amp;frame=1&amp;width=1024&amp;fit=bounds&amp;md=91990df86ee75b6bcc16017c9622e47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r="3057" b="18204"/>
          <a:stretch/>
        </p:blipFill>
        <p:spPr bwMode="auto">
          <a:xfrm>
            <a:off x="507728" y="1737243"/>
            <a:ext cx="2780025" cy="19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91;p25"/>
          <p:cNvSpPr/>
          <p:nvPr/>
        </p:nvSpPr>
        <p:spPr>
          <a:xfrm>
            <a:off x="3937440" y="4742131"/>
            <a:ext cx="158202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Arduino Mega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開發板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連接電腦進行控制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8" name="Google Shape;191;p25"/>
          <p:cNvSpPr/>
          <p:nvPr/>
        </p:nvSpPr>
        <p:spPr>
          <a:xfrm>
            <a:off x="6560703" y="1796205"/>
            <a:ext cx="2499254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排線與接頭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連接傳感器與驅動板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7593" t="41420" r="14290"/>
          <a:stretch/>
        </p:blipFill>
        <p:spPr>
          <a:xfrm>
            <a:off x="6566254" y="2603643"/>
            <a:ext cx="2288840" cy="7509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440" y="1040361"/>
            <a:ext cx="2160240" cy="751731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4458" y="1102259"/>
            <a:ext cx="2495499" cy="597387"/>
          </a:xfrm>
          <a:prstGeom prst="rect">
            <a:avLst/>
          </a:prstGeom>
        </p:spPr>
      </p:pic>
      <p:sp>
        <p:nvSpPr>
          <p:cNvPr id="25" name="Google Shape;191;p25"/>
          <p:cNvSpPr/>
          <p:nvPr/>
        </p:nvSpPr>
        <p:spPr>
          <a:xfrm>
            <a:off x="3937440" y="1796205"/>
            <a:ext cx="1908000" cy="4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超音波傳感器*</a:t>
            </a:r>
            <a:r>
              <a:rPr lang="en-US" altLang="zh-TW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64</a:t>
            </a:r>
            <a:r>
              <a:rPr lang="zh-TW" altLang="en-US" sz="1000" b="1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顆</a:t>
            </a:r>
            <a:endParaRPr lang="en-US" altLang="zh-TW" sz="1000" b="1" dirty="0" smtClean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 smtClean="0">
                <a:solidFill>
                  <a:srgbClr val="666666"/>
                </a:solidFill>
                <a:latin typeface="微軟正黑體" panose="020B0604030504040204" pitchFamily="34" charset="-120"/>
                <a:cs typeface="Lato"/>
                <a:sym typeface="Lato"/>
              </a:rPr>
              <a:t>發出超音波</a:t>
            </a:r>
            <a:endParaRPr lang="zh-TW" altLang="en-US" sz="1000" dirty="0">
              <a:solidFill>
                <a:srgbClr val="666666"/>
              </a:solidFill>
              <a:latin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4" name="Picture 2" descr="Arduino Mega 2560 Rev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14853" r="3126" b="14853"/>
          <a:stretch/>
        </p:blipFill>
        <p:spPr bwMode="auto">
          <a:xfrm>
            <a:off x="3937440" y="3822415"/>
            <a:ext cx="1619142" cy="9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肘形接點 7"/>
          <p:cNvCxnSpPr>
            <a:stCxn id="6" idx="1"/>
          </p:cNvCxnSpPr>
          <p:nvPr/>
        </p:nvCxnSpPr>
        <p:spPr>
          <a:xfrm rot="10800000" flipV="1">
            <a:off x="2651362" y="1416227"/>
            <a:ext cx="1286078" cy="933060"/>
          </a:xfrm>
          <a:prstGeom prst="bentConnector3">
            <a:avLst>
              <a:gd name="adj1" fmla="val 30386"/>
            </a:avLst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/>
          <p:nvPr/>
        </p:nvCxnSpPr>
        <p:spPr>
          <a:xfrm rot="10800000" flipV="1">
            <a:off x="1736684" y="2894973"/>
            <a:ext cx="2200758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/>
          <p:cNvCxnSpPr/>
          <p:nvPr/>
        </p:nvCxnSpPr>
        <p:spPr>
          <a:xfrm rot="10800000">
            <a:off x="1736684" y="3218446"/>
            <a:ext cx="2200761" cy="1111201"/>
          </a:xfrm>
          <a:prstGeom prst="bentConnector3">
            <a:avLst>
              <a:gd name="adj1" fmla="val 17907"/>
            </a:avLst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6673</TotalTime>
  <Words>362</Words>
  <Application>Microsoft Office PowerPoint</Application>
  <PresentationFormat>如螢幕大小 (16:9)</PresentationFormat>
  <Paragraphs>63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10</vt:i4>
      </vt:variant>
    </vt:vector>
  </HeadingPairs>
  <TitlesOfParts>
    <vt:vector size="25" baseType="lpstr">
      <vt:lpstr>Gill Sans</vt:lpstr>
      <vt:lpstr>Lato</vt:lpstr>
      <vt:lpstr>Lato Black</vt:lpstr>
      <vt:lpstr>Lato Light</vt:lpstr>
      <vt:lpstr>Noto Sans CJK SC Medium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1_Office 佈景主題</vt:lpstr>
      <vt:lpstr>Simple Light</vt:lpstr>
      <vt:lpstr>2_Office 佈景主題</vt:lpstr>
      <vt:lpstr>AUO數位體驗實驗室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Shuowen Hsu 徐碩文</cp:lastModifiedBy>
  <cp:revision>4338</cp:revision>
  <dcterms:created xsi:type="dcterms:W3CDTF">2011-02-08T02:08:00Z</dcterms:created>
  <dcterms:modified xsi:type="dcterms:W3CDTF">2021-05-17T08:44:08Z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1028-10.8.0.5728</vt:lpwstr>
  </property>
</Properties>
</file>